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310" r:id="rId3"/>
    <p:sldId id="274" r:id="rId4"/>
    <p:sldId id="311" r:id="rId5"/>
    <p:sldId id="292" r:id="rId6"/>
    <p:sldId id="294" r:id="rId7"/>
    <p:sldId id="290" r:id="rId8"/>
    <p:sldId id="293" r:id="rId9"/>
    <p:sldId id="279" r:id="rId10"/>
    <p:sldId id="271" r:id="rId11"/>
    <p:sldId id="280" r:id="rId12"/>
    <p:sldId id="289" r:id="rId13"/>
    <p:sldId id="314" r:id="rId14"/>
    <p:sldId id="328" r:id="rId15"/>
    <p:sldId id="315" r:id="rId16"/>
    <p:sldId id="329" r:id="rId17"/>
    <p:sldId id="330" r:id="rId18"/>
    <p:sldId id="259" r:id="rId19"/>
    <p:sldId id="331" r:id="rId20"/>
    <p:sldId id="327" r:id="rId21"/>
    <p:sldId id="332" r:id="rId22"/>
    <p:sldId id="333" r:id="rId23"/>
    <p:sldId id="339" r:id="rId24"/>
    <p:sldId id="334" r:id="rId25"/>
    <p:sldId id="336" r:id="rId26"/>
    <p:sldId id="340" r:id="rId27"/>
    <p:sldId id="335" r:id="rId28"/>
    <p:sldId id="306" r:id="rId29"/>
    <p:sldId id="305" r:id="rId30"/>
    <p:sldId id="309" r:id="rId31"/>
    <p:sldId id="337" r:id="rId32"/>
    <p:sldId id="338" r:id="rId33"/>
    <p:sldId id="307" r:id="rId34"/>
    <p:sldId id="325" r:id="rId35"/>
    <p:sldId id="326" r:id="rId36"/>
    <p:sldId id="324" r:id="rId37"/>
    <p:sldId id="323" r:id="rId38"/>
    <p:sldId id="30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5DE"/>
    <a:srgbClr val="769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EB4AC-60D6-4AB5-B747-F614230301CA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C3FF1-ADF6-4336-B72A-37A94C53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6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D0F3-A074-45A2-80AE-47B49E3E85D3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7A07-B051-4E72-B91C-D8D2E9AC6125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0840-4DA1-40F0-ABC8-DB8C5899A6C1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43000"/>
            <a:ext cx="8229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2374-2024-42BA-AB7E-C7DC3EE2CE3B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DFCA-2693-4E13-9166-6E0459D2461E}" type="datetime1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378B-AB23-4652-A935-7C29BE955B2F}" type="datetime1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3BC7-D7A1-46E4-A952-5A277650079C}" type="datetime1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24D3-E31A-4F5C-AC31-0E2646FD75EB}" type="datetime1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446F-401D-4CCE-BAC6-8737DEFED9B6}" type="datetime1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E75D-10B1-4996-B212-7AF1223541F7}" type="datetime1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14238-FE1B-4371-817B-E07CFB51C3D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Science with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Week 01: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vast quantity of </a:t>
            </a:r>
            <a:r>
              <a:rPr lang="en-US" dirty="0" smtClean="0"/>
              <a:t>data available </a:t>
            </a:r>
            <a:r>
              <a:rPr lang="en-US" dirty="0"/>
              <a:t>from massively varied sources: </a:t>
            </a:r>
            <a:endParaRPr lang="en-US" dirty="0" smtClean="0"/>
          </a:p>
          <a:p>
            <a:pPr lvl="1"/>
            <a:r>
              <a:rPr lang="en-US" dirty="0" smtClean="0"/>
              <a:t>from </a:t>
            </a:r>
            <a:r>
              <a:rPr lang="en-US" dirty="0"/>
              <a:t>log files, </a:t>
            </a:r>
            <a:endParaRPr lang="en-US" dirty="0" smtClean="0"/>
          </a:p>
          <a:p>
            <a:pPr lvl="1"/>
            <a:r>
              <a:rPr lang="en-US" dirty="0" smtClean="0"/>
              <a:t>email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social </a:t>
            </a:r>
            <a:r>
              <a:rPr lang="en-US" dirty="0"/>
              <a:t>media, </a:t>
            </a:r>
            <a:endParaRPr lang="en-US" dirty="0" smtClean="0"/>
          </a:p>
          <a:p>
            <a:pPr lvl="1"/>
            <a:r>
              <a:rPr lang="en-US" dirty="0" smtClean="0"/>
              <a:t>sales </a:t>
            </a:r>
            <a:r>
              <a:rPr lang="en-US" dirty="0"/>
              <a:t>data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patient </a:t>
            </a:r>
            <a:r>
              <a:rPr lang="en-US" dirty="0"/>
              <a:t>information files, </a:t>
            </a:r>
            <a:endParaRPr lang="en-US" dirty="0" smtClean="0"/>
          </a:p>
          <a:p>
            <a:pPr lvl="1"/>
            <a:r>
              <a:rPr lang="en-US" dirty="0" smtClean="0"/>
              <a:t>sports </a:t>
            </a:r>
            <a:r>
              <a:rPr lang="en-US" dirty="0"/>
              <a:t>performance data, </a:t>
            </a:r>
            <a:endParaRPr lang="en-US" dirty="0" smtClean="0"/>
          </a:p>
          <a:p>
            <a:pPr lvl="1"/>
            <a:r>
              <a:rPr lang="en-US" dirty="0" smtClean="0"/>
              <a:t>sensor </a:t>
            </a:r>
            <a:r>
              <a:rPr lang="en-US" dirty="0"/>
              <a:t>data, </a:t>
            </a:r>
            <a:endParaRPr lang="en-US" dirty="0" smtClean="0"/>
          </a:p>
          <a:p>
            <a:pPr lvl="1"/>
            <a:r>
              <a:rPr lang="en-US" dirty="0" smtClean="0"/>
              <a:t>security </a:t>
            </a:r>
            <a:r>
              <a:rPr lang="en-US" dirty="0"/>
              <a:t>cameras, </a:t>
            </a:r>
            <a:r>
              <a:rPr lang="en-US" dirty="0" smtClean="0"/>
              <a:t>and so on. </a:t>
            </a:r>
          </a:p>
          <a:p>
            <a:r>
              <a:rPr lang="en-US" dirty="0" smtClean="0"/>
              <a:t>At </a:t>
            </a:r>
            <a:r>
              <a:rPr lang="en-US" dirty="0"/>
              <a:t>the same time that there is more data available than ever, we </a:t>
            </a:r>
            <a:r>
              <a:rPr lang="en-US" dirty="0" smtClean="0"/>
              <a:t>have the </a:t>
            </a:r>
            <a:r>
              <a:rPr lang="en-US" dirty="0"/>
              <a:t>computing power needed to make a useful analysis and reveal new knowledge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E884-EB87-45CE-9BD6-3B954F37104C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1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1"/>
            <a:ext cx="744667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7DA5-9CCD-4B9B-9822-05D041904763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Data Science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b="1" dirty="0" smtClean="0"/>
              <a:t>Problem </a:t>
            </a:r>
            <a:r>
              <a:rPr lang="en-US" b="1" dirty="0"/>
              <a:t>Definition: </a:t>
            </a:r>
            <a:r>
              <a:rPr lang="en-US" dirty="0"/>
              <a:t>Clearly defining the problem and identifying the goal of the analysis.</a:t>
            </a:r>
          </a:p>
          <a:p>
            <a:pPr fontAlgn="base"/>
            <a:r>
              <a:rPr lang="en-US" b="1" dirty="0"/>
              <a:t>Data Collection: </a:t>
            </a:r>
            <a:r>
              <a:rPr lang="en-US" dirty="0"/>
              <a:t>Gathering and acquiring data from various sources, including data cleaning and preparation.</a:t>
            </a:r>
          </a:p>
          <a:p>
            <a:pPr fontAlgn="base"/>
            <a:r>
              <a:rPr lang="en-US" b="1" dirty="0"/>
              <a:t>Data Exploration: </a:t>
            </a:r>
            <a:r>
              <a:rPr lang="en-US" dirty="0"/>
              <a:t>Exploring the data to gain insights and identify trends, patterns, and relationships.</a:t>
            </a:r>
          </a:p>
          <a:p>
            <a:pPr fontAlgn="base"/>
            <a:r>
              <a:rPr lang="en-US" b="1" dirty="0"/>
              <a:t>Data Modeling: </a:t>
            </a:r>
            <a:r>
              <a:rPr lang="en-US" dirty="0"/>
              <a:t>Building mathematical models and algorithms to solve problems and make predictions.</a:t>
            </a:r>
          </a:p>
          <a:p>
            <a:pPr fontAlgn="base"/>
            <a:r>
              <a:rPr lang="en-US" b="1" dirty="0"/>
              <a:t>Evaluation:</a:t>
            </a:r>
            <a:r>
              <a:rPr lang="en-US" dirty="0"/>
              <a:t> Evaluating the model’s performance and accuracy using appropriate metrics.</a:t>
            </a:r>
          </a:p>
          <a:p>
            <a:pPr fontAlgn="base"/>
            <a:r>
              <a:rPr lang="en-US" b="1" dirty="0"/>
              <a:t>Deployment:</a:t>
            </a:r>
            <a:r>
              <a:rPr lang="en-US" dirty="0"/>
              <a:t> Deploying the model in a production environment to make predictions or automate decision-making processes.</a:t>
            </a:r>
          </a:p>
          <a:p>
            <a:pPr fontAlgn="base"/>
            <a:r>
              <a:rPr lang="en-US" b="1" dirty="0"/>
              <a:t>Monitoring and Maintenance: </a:t>
            </a:r>
            <a:r>
              <a:rPr lang="en-US" dirty="0"/>
              <a:t>Monitoring the model’s performance over time and making updates as needed to improve accuracy.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6C45B-68E2-44C3-8B6A-866D2C973E86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C2A3-AE3D-4F65-9A09-DE130BB25580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7" y="1424514"/>
            <a:ext cx="8926406" cy="467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3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766888"/>
            <a:ext cx="476250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1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6148-0CA1-48D1-940D-F9AE5039DA7B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352550"/>
            <a:ext cx="95250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6" t="20852" r="16337" b="15783"/>
          <a:stretch/>
        </p:blipFill>
        <p:spPr bwMode="auto">
          <a:xfrm>
            <a:off x="555951" y="1209909"/>
            <a:ext cx="7296678" cy="564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97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0" t="20620" r="17587" b="18294"/>
          <a:stretch/>
        </p:blipFill>
        <p:spPr bwMode="auto">
          <a:xfrm>
            <a:off x="457200" y="1142999"/>
            <a:ext cx="7239000" cy="573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78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10734" r="2296" b="8466"/>
          <a:stretch/>
        </p:blipFill>
        <p:spPr bwMode="auto">
          <a:xfrm>
            <a:off x="1711" y="1662877"/>
            <a:ext cx="9066089" cy="4316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6021-E3DA-40FE-91EF-AB325D7F0361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5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6" t="35504" r="10785" b="23876"/>
          <a:stretch/>
        </p:blipFill>
        <p:spPr bwMode="auto">
          <a:xfrm>
            <a:off x="228600" y="1219200"/>
            <a:ext cx="92777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1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Definition, </a:t>
            </a:r>
            <a:endParaRPr lang="en-US" dirty="0" smtClean="0"/>
          </a:p>
          <a:p>
            <a:r>
              <a:rPr lang="en-US" dirty="0" smtClean="0"/>
              <a:t>Scope </a:t>
            </a:r>
            <a:r>
              <a:rPr lang="en-US" dirty="0"/>
              <a:t>of Data Science, </a:t>
            </a:r>
            <a:endParaRPr lang="en-US" dirty="0" smtClean="0"/>
          </a:p>
          <a:p>
            <a:r>
              <a:rPr lang="en-US" dirty="0" err="1" smtClean="0"/>
              <a:t>Softwares</a:t>
            </a:r>
            <a:r>
              <a:rPr lang="en-US" dirty="0" smtClean="0"/>
              <a:t> </a:t>
            </a:r>
            <a:r>
              <a:rPr lang="en-US" dirty="0"/>
              <a:t>required for </a:t>
            </a:r>
            <a:r>
              <a:rPr lang="en-US" dirty="0" smtClean="0"/>
              <a:t>Data Science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Introduction </a:t>
            </a:r>
            <a:r>
              <a:rPr lang="en-US" dirty="0"/>
              <a:t>of Python.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81E9-DE5B-4C76-AE87-C670D52EC6B0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7772400" cy="5184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5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24253" r="33427" b="11426"/>
          <a:stretch/>
        </p:blipFill>
        <p:spPr bwMode="auto">
          <a:xfrm>
            <a:off x="152400" y="1222744"/>
            <a:ext cx="8757948" cy="5178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26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33023" r="33371" b="20000"/>
          <a:stretch/>
        </p:blipFill>
        <p:spPr bwMode="auto">
          <a:xfrm>
            <a:off x="152400" y="1752600"/>
            <a:ext cx="8763000" cy="373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00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3" y="1367973"/>
            <a:ext cx="7328095" cy="412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980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Getting Started with Anaconda Platform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Anaconda provides a Python environment that has all libraries and tools required for analysis preloaded in it.</a:t>
            </a:r>
          </a:p>
          <a:p>
            <a:r>
              <a:rPr lang="en-US" dirty="0" smtClean="0"/>
              <a:t>Anaconda is a free software and it also offers free community support.</a:t>
            </a:r>
          </a:p>
          <a:p>
            <a:r>
              <a:rPr lang="en-US" dirty="0" smtClean="0"/>
              <a:t>The </a:t>
            </a:r>
            <a:r>
              <a:rPr lang="en-US" dirty="0"/>
              <a:t>Anaconda distribution simplifies </a:t>
            </a:r>
            <a:r>
              <a:rPr lang="en-US" dirty="0" smtClean="0"/>
              <a:t>the installation </a:t>
            </a:r>
            <a:r>
              <a:rPr lang="en-US" dirty="0"/>
              <a:t>process by including almost everything we need for working on data science tasks. </a:t>
            </a:r>
            <a:endParaRPr lang="en-US" dirty="0" smtClean="0"/>
          </a:p>
          <a:p>
            <a:r>
              <a:rPr lang="en-US" dirty="0" smtClean="0"/>
              <a:t>It contains the </a:t>
            </a:r>
            <a:r>
              <a:rPr lang="en-US" dirty="0"/>
              <a:t>core Python language, as well as all the essential libraries including 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/>
              <a:t>SciPy</a:t>
            </a:r>
            <a:r>
              <a:rPr lang="en-US" dirty="0" smtClean="0"/>
              <a:t>, Matplotlib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has distributions for all Operating Systems (OS) </a:t>
            </a:r>
            <a:r>
              <a:rPr lang="en-US" dirty="0" smtClean="0"/>
              <a:t>environments (</a:t>
            </a:r>
            <a:r>
              <a:rPr lang="en-US" dirty="0"/>
              <a:t>e.g. Windows, MAC, and Linux). 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Step 1: Go to Anaconda Site</a:t>
            </a:r>
          </a:p>
          <a:p>
            <a:pPr lvl="1"/>
            <a:r>
              <a:rPr lang="en-US" dirty="0" smtClean="0"/>
              <a:t> </a:t>
            </a:r>
            <a:r>
              <a:rPr lang="en-US" i="1" dirty="0"/>
              <a:t>https://www.anaconda.com/distribution/ </a:t>
            </a: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Step </a:t>
            </a:r>
            <a:r>
              <a:rPr lang="en-US" dirty="0"/>
              <a:t>2: Download Anaconda Installer for </a:t>
            </a:r>
            <a:r>
              <a:rPr lang="en-US" dirty="0" smtClean="0"/>
              <a:t>your Environment</a:t>
            </a:r>
          </a:p>
          <a:p>
            <a:pPr marL="0" indent="0">
              <a:buNone/>
            </a:pPr>
            <a:r>
              <a:rPr lang="en-US" dirty="0"/>
              <a:t>Step 3: Install Anaconda</a:t>
            </a:r>
          </a:p>
          <a:p>
            <a:pPr marL="0" indent="0">
              <a:buNone/>
            </a:pPr>
            <a:r>
              <a:rPr lang="en-US" dirty="0" smtClean="0"/>
              <a:t>Step </a:t>
            </a:r>
            <a:r>
              <a:rPr lang="en-US" dirty="0"/>
              <a:t>4: Start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</a:t>
            </a:r>
          </a:p>
          <a:p>
            <a:pPr marL="0" indent="0">
              <a:buNone/>
            </a:pPr>
            <a:r>
              <a:rPr lang="en-US" dirty="0"/>
              <a:t>Step 5: Create a New Python </a:t>
            </a:r>
            <a:r>
              <a:rPr lang="en-US" dirty="0" smtClean="0"/>
              <a:t>Program</a:t>
            </a:r>
          </a:p>
          <a:p>
            <a:pPr marL="0" indent="0">
              <a:buNone/>
            </a:pPr>
            <a:r>
              <a:rPr lang="en-US" dirty="0"/>
              <a:t>Step 6: Rename the </a:t>
            </a:r>
            <a:r>
              <a:rPr lang="en-US" dirty="0" smtClean="0"/>
              <a:t>Program</a:t>
            </a:r>
          </a:p>
          <a:p>
            <a:pPr marL="0" indent="0">
              <a:buNone/>
            </a:pPr>
            <a:r>
              <a:rPr lang="en-US" dirty="0"/>
              <a:t>Step 7: Write and Execute </a:t>
            </a:r>
            <a:r>
              <a:rPr lang="en-US" dirty="0" smtClean="0"/>
              <a:t>Code</a:t>
            </a:r>
          </a:p>
          <a:p>
            <a:pPr marL="0" indent="0">
              <a:buNone/>
            </a:pPr>
            <a:r>
              <a:rPr lang="en-US" dirty="0"/>
              <a:t>Step 8: Basic Commands for Working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3" y="1355232"/>
            <a:ext cx="8834435" cy="496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75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Homepage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83535" cy="516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00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Codes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1" y="2366574"/>
            <a:ext cx="8081519" cy="2124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4461D-AF2F-404C-BC4A-C6296AE9ECC3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Program in Python!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4" y="1730737"/>
            <a:ext cx="8538432" cy="39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147D-03A8-4CEE-B558-9664F0F9BFD9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9373"/>
          <a:stretch/>
        </p:blipFill>
        <p:spPr bwMode="auto">
          <a:xfrm>
            <a:off x="609600" y="1143000"/>
            <a:ext cx="7162800" cy="534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E604-2196-42A0-98AC-70734DF5D0BC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Types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Integer (</a:t>
            </a:r>
            <a:r>
              <a:rPr lang="en-US" dirty="0" err="1" smtClean="0"/>
              <a:t>int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Real (float)</a:t>
            </a:r>
          </a:p>
          <a:p>
            <a:r>
              <a:rPr lang="en-US" dirty="0" smtClean="0"/>
              <a:t>String (</a:t>
            </a:r>
            <a:r>
              <a:rPr lang="en-US" dirty="0" err="1" smtClean="0"/>
              <a:t>str</a:t>
            </a:r>
            <a:r>
              <a:rPr lang="en-US" dirty="0" smtClean="0"/>
              <a:t>)</a:t>
            </a:r>
          </a:p>
          <a:p>
            <a:r>
              <a:rPr lang="en-US" dirty="0" smtClean="0"/>
              <a:t>Boolean (</a:t>
            </a:r>
            <a:r>
              <a:rPr lang="en-US" dirty="0" err="1" smtClean="0"/>
              <a:t>bool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F331-33E1-4451-AAAB-A979D4C32DBA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17114" r="2980" b="16225"/>
          <a:stretch/>
        </p:blipFill>
        <p:spPr bwMode="auto">
          <a:xfrm>
            <a:off x="75434" y="1143000"/>
            <a:ext cx="9068566" cy="477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27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1" b="4271"/>
          <a:stretch/>
        </p:blipFill>
        <p:spPr bwMode="auto">
          <a:xfrm>
            <a:off x="381000" y="70884"/>
            <a:ext cx="8129286" cy="66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4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a=5, b= 5.5, c = “5.5”, d = 5==5.5</a:t>
            </a:r>
          </a:p>
          <a:p>
            <a:r>
              <a:rPr lang="en-US" dirty="0"/>
              <a:t>p</a:t>
            </a:r>
            <a:r>
              <a:rPr lang="en-US" dirty="0" smtClean="0"/>
              <a:t>rint (type(a),type(b),type(c), type(d))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27B8-7BD7-4DAF-9EC0-AA51C4C24DCB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Role in Data Science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/>
              <a:t>Data Engineers</a:t>
            </a:r>
          </a:p>
          <a:p>
            <a:r>
              <a:rPr lang="en-US" dirty="0"/>
              <a:t>Data Analysts</a:t>
            </a:r>
          </a:p>
          <a:p>
            <a:r>
              <a:rPr lang="en-US" dirty="0"/>
              <a:t>Data Architect</a:t>
            </a:r>
          </a:p>
          <a:p>
            <a:r>
              <a:rPr lang="en-US" dirty="0"/>
              <a:t>Machine Learning Engineer</a:t>
            </a:r>
          </a:p>
          <a:p>
            <a:r>
              <a:rPr lang="en-US" dirty="0"/>
              <a:t>Deep Learning </a:t>
            </a:r>
            <a:r>
              <a:rPr lang="en-US" dirty="0" smtClean="0"/>
              <a:t>Engineer</a:t>
            </a:r>
          </a:p>
          <a:p>
            <a:r>
              <a:rPr lang="en-US" dirty="0" smtClean="0"/>
              <a:t>Database </a:t>
            </a:r>
            <a:r>
              <a:rPr lang="en-US" dirty="0"/>
              <a:t>Administrator</a:t>
            </a:r>
          </a:p>
          <a:p>
            <a:r>
              <a:rPr lang="en-US" dirty="0" smtClean="0"/>
              <a:t>Statistician</a:t>
            </a:r>
            <a:endParaRPr lang="en-US" dirty="0"/>
          </a:p>
          <a:p>
            <a:r>
              <a:rPr lang="en-US" dirty="0"/>
              <a:t>Business Analyst</a:t>
            </a:r>
          </a:p>
          <a:p>
            <a:r>
              <a:rPr lang="en-US" dirty="0"/>
              <a:t>Data and Analytics Manager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BF41-82E5-4971-93B0-99E6D33EFFE2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2" y="1205023"/>
            <a:ext cx="8499276" cy="444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0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and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b="4901"/>
          <a:stretch/>
        </p:blipFill>
        <p:spPr bwMode="auto">
          <a:xfrm>
            <a:off x="786809" y="1143000"/>
            <a:ext cx="7362772" cy="535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9057-6402-417A-AFCB-149B63A8F8FD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2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1841-1EAC-4BAF-83D1-984618067AEE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" y="784920"/>
            <a:ext cx="8968976" cy="528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6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56630" y="2967335"/>
            <a:ext cx="363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9585-C9FA-4FF5-AC68-8AA467D0AA69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56DF-939F-41FA-BC44-9FC8EF5235E9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49" y="1246747"/>
            <a:ext cx="8802502" cy="545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59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Countless Sources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447800"/>
            <a:ext cx="5538787" cy="524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5B0-EF34-4B30-B468-1CFF30F16EB4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Form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467600" cy="516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B8CED-B1FE-4A6D-98C4-163560E6B90F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0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6" y="1663700"/>
            <a:ext cx="7537844" cy="466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347-E15F-45CF-8823-7F01B4FE51F8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3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12870"/>
          <a:stretch/>
        </p:blipFill>
        <p:spPr bwMode="auto">
          <a:xfrm>
            <a:off x="553443" y="1981200"/>
            <a:ext cx="759995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0751-FE2E-4425-B453-A71132B322B0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9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science is the study of data to extract meaningful insights for </a:t>
            </a:r>
            <a:r>
              <a:rPr lang="en-US" dirty="0" smtClean="0"/>
              <a:t>different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</a:t>
            </a:r>
            <a:r>
              <a:rPr lang="en-US" dirty="0"/>
              <a:t>is a multidisciplinary approach that combines principles and practices from the fields of mathematics, statistics, artificial intelligence, and computer engineering to analyze large amounts of data.</a:t>
            </a:r>
          </a:p>
          <a:p>
            <a:r>
              <a:rPr lang="en-US" dirty="0"/>
              <a:t>Data science can help organizations understand their environments, analyze existing issues</a:t>
            </a:r>
            <a:r>
              <a:rPr lang="en-US" dirty="0" smtClean="0"/>
              <a:t>, and </a:t>
            </a:r>
            <a:r>
              <a:rPr lang="en-US" dirty="0"/>
              <a:t>reveal previously hidden opportunities.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fad_ju_Summer_23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A10D1-821B-4C63-8DB6-01F8727CA9DA}" type="datetime1">
              <a:rPr lang="en-US" smtClean="0"/>
              <a:t>9/8/2023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632</Words>
  <Application>Microsoft Office PowerPoint</Application>
  <PresentationFormat>On-screen Show (4:3)</PresentationFormat>
  <Paragraphs>226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Introduction to Data Science with Python</vt:lpstr>
      <vt:lpstr>Outlines</vt:lpstr>
      <vt:lpstr>What is data science?</vt:lpstr>
      <vt:lpstr>Where is Data?</vt:lpstr>
      <vt:lpstr>Countless Sources of Data</vt:lpstr>
      <vt:lpstr>Different Form of Data</vt:lpstr>
      <vt:lpstr>Big Data</vt:lpstr>
      <vt:lpstr>Why Data Science?</vt:lpstr>
      <vt:lpstr>Data Science: Definition</vt:lpstr>
      <vt:lpstr>Data Sources ?</vt:lpstr>
      <vt:lpstr>Data Science Process Life Cycle</vt:lpstr>
      <vt:lpstr>Steps of Data Science Process</vt:lpstr>
      <vt:lpstr>Applications of Data Science</vt:lpstr>
      <vt:lpstr>PowerPoint Presentation</vt:lpstr>
      <vt:lpstr>Data Science Tools</vt:lpstr>
      <vt:lpstr>Why Python?</vt:lpstr>
      <vt:lpstr>PowerPoint Presentation</vt:lpstr>
      <vt:lpstr>Features of Python</vt:lpstr>
      <vt:lpstr>PowerPoint Presentation</vt:lpstr>
      <vt:lpstr>Python for Data Science</vt:lpstr>
      <vt:lpstr>PowerPoint Presentation</vt:lpstr>
      <vt:lpstr>PowerPoint Presentation</vt:lpstr>
      <vt:lpstr>PowerPoint Presentation</vt:lpstr>
      <vt:lpstr>Getting Started with Anaconda Platform</vt:lpstr>
      <vt:lpstr>PowerPoint Presentation</vt:lpstr>
      <vt:lpstr>Anaconda Navigator</vt:lpstr>
      <vt:lpstr>Jupyter Notebook Homepage</vt:lpstr>
      <vt:lpstr>Writing Codes in Jupyter Notebook</vt:lpstr>
      <vt:lpstr>Your First Program in Python!</vt:lpstr>
      <vt:lpstr>Basic Data Types in Python</vt:lpstr>
      <vt:lpstr>PowerPoint Presentation</vt:lpstr>
      <vt:lpstr>PowerPoint Presentation</vt:lpstr>
      <vt:lpstr>Exercise in Jupyter Notebook</vt:lpstr>
      <vt:lpstr>Job Role in Data Science </vt:lpstr>
      <vt:lpstr>PowerPoint Presentation</vt:lpstr>
      <vt:lpstr>Statistics and Data Science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with Python</dc:title>
  <dc:creator>ASUS</dc:creator>
  <cp:lastModifiedBy>ASUS</cp:lastModifiedBy>
  <cp:revision>151</cp:revision>
  <dcterms:created xsi:type="dcterms:W3CDTF">2006-08-16T00:00:00Z</dcterms:created>
  <dcterms:modified xsi:type="dcterms:W3CDTF">2023-09-07T21:50:54Z</dcterms:modified>
</cp:coreProperties>
</file>